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  <p:sldMasterId id="2147483672" r:id="rId6"/>
  </p:sldMasterIdLst>
  <p:notesMasterIdLst>
    <p:notesMasterId r:id="rId17"/>
  </p:notesMasterIdLst>
  <p:handoutMasterIdLst>
    <p:handoutMasterId r:id="rId18"/>
  </p:handoutMasterIdLst>
  <p:sldIdLst>
    <p:sldId id="280" r:id="rId7"/>
    <p:sldId id="293" r:id="rId8"/>
    <p:sldId id="275" r:id="rId9"/>
    <p:sldId id="272" r:id="rId10"/>
    <p:sldId id="352" r:id="rId11"/>
    <p:sldId id="354" r:id="rId12"/>
    <p:sldId id="355" r:id="rId13"/>
    <p:sldId id="356" r:id="rId14"/>
    <p:sldId id="353" r:id="rId15"/>
    <p:sldId id="304" r:id="rId1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" userDrawn="1">
          <p15:clr>
            <a:srgbClr val="A4A3A4"/>
          </p15:clr>
        </p15:guide>
        <p15:guide id="2" pos="336" userDrawn="1">
          <p15:clr>
            <a:srgbClr val="A4A3A4"/>
          </p15:clr>
        </p15:guide>
        <p15:guide id="3" orient="horz" pos="3690" userDrawn="1">
          <p15:clr>
            <a:srgbClr val="A4A3A4"/>
          </p15:clr>
        </p15:guide>
        <p15:guide id="4" pos="1008" userDrawn="1">
          <p15:clr>
            <a:srgbClr val="A4A3A4"/>
          </p15:clr>
        </p15:guide>
        <p15:guide id="5" pos="3648" userDrawn="1">
          <p15:clr>
            <a:srgbClr val="A4A3A4"/>
          </p15:clr>
        </p15:guide>
        <p15:guide id="6" orient="horz" pos="1008" userDrawn="1">
          <p15:clr>
            <a:srgbClr val="A4A3A4"/>
          </p15:clr>
        </p15:guide>
        <p15:guide id="7" orient="horz" pos="3936" userDrawn="1">
          <p15:clr>
            <a:srgbClr val="A4A3A4"/>
          </p15:clr>
        </p15:guide>
        <p15:guide id="8" pos="1824" userDrawn="1">
          <p15:clr>
            <a:srgbClr val="A4A3A4"/>
          </p15:clr>
        </p15:guide>
        <p15:guide id="9" pos="3000" userDrawn="1">
          <p15:clr>
            <a:srgbClr val="A4A3A4"/>
          </p15:clr>
        </p15:guide>
        <p15:guide id="10" pos="1728" userDrawn="1">
          <p15:clr>
            <a:srgbClr val="A4A3A4"/>
          </p15:clr>
        </p15:guide>
        <p15:guide id="11" pos="5229" userDrawn="1">
          <p15:clr>
            <a:srgbClr val="A4A3A4"/>
          </p15:clr>
        </p15:guide>
        <p15:guide id="12" orient="horz" pos="3648" userDrawn="1">
          <p15:clr>
            <a:srgbClr val="A4A3A4"/>
          </p15:clr>
        </p15:guide>
        <p15:guide id="13" orient="horz" pos="1248" userDrawn="1">
          <p15:clr>
            <a:srgbClr val="A4A3A4"/>
          </p15:clr>
        </p15:guide>
        <p15:guide id="14" orient="horz" pos="33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onna  Crawford" initials="DC" lastIdx="6" clrIdx="0"/>
  <p:cmAuthor id="1" name="Hamilton, Deb" initials="HD" lastIdx="6" clrIdx="1">
    <p:extLst/>
  </p:cmAuthor>
  <p:cmAuthor id="2" name="Khulbe, Megha" initials="KM" lastIdx="1" clrIdx="2">
    <p:extLst>
      <p:ext uri="{19B8F6BF-5375-455C-9EA6-DF929625EA0E}">
        <p15:presenceInfo xmlns:p15="http://schemas.microsoft.com/office/powerpoint/2012/main" userId="S-1-5-21-602162358-1123561945-1417001333-2826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4286"/>
    <a:srgbClr val="E46C0A"/>
    <a:srgbClr val="00AE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1FCE7B-567B-AB14-2F8F-F9ADACC5970F}" v="3" dt="2020-03-24T14:06:41.928"/>
    <p1510:client id="{4D9B3B0E-A0F1-940D-6AB9-E79F1915ED7F}" v="16" dt="2020-03-24T00:50:05.666"/>
    <p1510:client id="{A7FBA004-5D36-4A52-313C-F572BCCA71A6}" v="1017" dt="2020-03-24T16:43:36.4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60"/>
  </p:normalViewPr>
  <p:slideViewPr>
    <p:cSldViewPr>
      <p:cViewPr>
        <p:scale>
          <a:sx n="69" d="100"/>
          <a:sy n="69" d="100"/>
        </p:scale>
        <p:origin x="1148" y="32"/>
      </p:cViewPr>
      <p:guideLst>
        <p:guide orient="horz" pos="48"/>
        <p:guide pos="336"/>
        <p:guide orient="horz" pos="3690"/>
        <p:guide pos="1008"/>
        <p:guide pos="3648"/>
        <p:guide orient="horz" pos="1008"/>
        <p:guide orient="horz" pos="3936"/>
        <p:guide pos="1824"/>
        <p:guide pos="3000"/>
        <p:guide pos="1728"/>
        <p:guide pos="5229"/>
        <p:guide orient="horz" pos="3648"/>
        <p:guide orient="horz" pos="1248"/>
        <p:guide orient="horz" pos="33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10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commentAuthors" Target="commentAuthor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rummond, Karen L" userId="S::kldrummond@cbe.ab.ca::994e07be-80ef-4f4c-b617-e8e334516504" providerId="AD" clId="Web-{A7FBA004-5D36-4A52-313C-F572BCCA71A6}"/>
    <pc:docChg chg="addSld modSld">
      <pc:chgData name="Drummond, Karen L" userId="S::kldrummond@cbe.ab.ca::994e07be-80ef-4f4c-b617-e8e334516504" providerId="AD" clId="Web-{A7FBA004-5D36-4A52-313C-F572BCCA71A6}" dt="2020-03-24T16:43:36.411" v="1013"/>
      <pc:docMkLst>
        <pc:docMk/>
      </pc:docMkLst>
      <pc:sldChg chg="modSp delCm">
        <pc:chgData name="Drummond, Karen L" userId="S::kldrummond@cbe.ab.ca::994e07be-80ef-4f4c-b617-e8e334516504" providerId="AD" clId="Web-{A7FBA004-5D36-4A52-313C-F572BCCA71A6}" dt="2020-03-24T16:39:56.221" v="925" actId="20577"/>
        <pc:sldMkLst>
          <pc:docMk/>
          <pc:sldMk cId="2428750190" sldId="348"/>
        </pc:sldMkLst>
        <pc:spChg chg="mod">
          <ac:chgData name="Drummond, Karen L" userId="S::kldrummond@cbe.ab.ca::994e07be-80ef-4f4c-b617-e8e334516504" providerId="AD" clId="Web-{A7FBA004-5D36-4A52-313C-F572BCCA71A6}" dt="2020-03-24T16:39:56.221" v="925" actId="20577"/>
          <ac:spMkLst>
            <pc:docMk/>
            <pc:sldMk cId="2428750190" sldId="348"/>
            <ac:spMk id="5" creationId="{00000000-0000-0000-0000-000000000000}"/>
          </ac:spMkLst>
        </pc:spChg>
      </pc:sldChg>
      <pc:sldChg chg="delSp modSp add replId">
        <pc:chgData name="Drummond, Karen L" userId="S::kldrummond@cbe.ab.ca::994e07be-80ef-4f4c-b617-e8e334516504" providerId="AD" clId="Web-{A7FBA004-5D36-4A52-313C-F572BCCA71A6}" dt="2020-03-24T16:40:58.862" v="957" actId="1076"/>
        <pc:sldMkLst>
          <pc:docMk/>
          <pc:sldMk cId="1598678446" sldId="350"/>
        </pc:sldMkLst>
        <pc:spChg chg="del mod">
          <ac:chgData name="Drummond, Karen L" userId="S::kldrummond@cbe.ab.ca::994e07be-80ef-4f4c-b617-e8e334516504" providerId="AD" clId="Web-{A7FBA004-5D36-4A52-313C-F572BCCA71A6}" dt="2020-03-24T16:40:54.018" v="956"/>
          <ac:spMkLst>
            <pc:docMk/>
            <pc:sldMk cId="1598678446" sldId="350"/>
            <ac:spMk id="4" creationId="{00000000-0000-0000-0000-000000000000}"/>
          </ac:spMkLst>
        </pc:spChg>
        <pc:spChg chg="mod">
          <ac:chgData name="Drummond, Karen L" userId="S::kldrummond@cbe.ab.ca::994e07be-80ef-4f4c-b617-e8e334516504" providerId="AD" clId="Web-{A7FBA004-5D36-4A52-313C-F572BCCA71A6}" dt="2020-03-24T16:40:24.065" v="944" actId="20577"/>
          <ac:spMkLst>
            <pc:docMk/>
            <pc:sldMk cId="1598678446" sldId="350"/>
            <ac:spMk id="14" creationId="{00000000-0000-0000-0000-000000000000}"/>
          </ac:spMkLst>
        </pc:spChg>
        <pc:picChg chg="mod">
          <ac:chgData name="Drummond, Karen L" userId="S::kldrummond@cbe.ab.ca::994e07be-80ef-4f4c-b617-e8e334516504" providerId="AD" clId="Web-{A7FBA004-5D36-4A52-313C-F572BCCA71A6}" dt="2020-03-24T16:40:58.862" v="957" actId="1076"/>
          <ac:picMkLst>
            <pc:docMk/>
            <pc:sldMk cId="1598678446" sldId="350"/>
            <ac:picMk id="3" creationId="{00000000-0000-0000-0000-000000000000}"/>
          </ac:picMkLst>
        </pc:picChg>
      </pc:sldChg>
      <pc:sldChg chg="delSp modSp add replId">
        <pc:chgData name="Drummond, Karen L" userId="S::kldrummond@cbe.ab.ca::994e07be-80ef-4f4c-b617-e8e334516504" providerId="AD" clId="Web-{A7FBA004-5D36-4A52-313C-F572BCCA71A6}" dt="2020-03-24T16:43:36.411" v="1013"/>
        <pc:sldMkLst>
          <pc:docMk/>
          <pc:sldMk cId="1774541555" sldId="351"/>
        </pc:sldMkLst>
        <pc:spChg chg="mod">
          <ac:chgData name="Drummond, Karen L" userId="S::kldrummond@cbe.ab.ca::994e07be-80ef-4f4c-b617-e8e334516504" providerId="AD" clId="Web-{A7FBA004-5D36-4A52-313C-F572BCCA71A6}" dt="2020-03-24T16:43:35.004" v="1011" actId="20577"/>
          <ac:spMkLst>
            <pc:docMk/>
            <pc:sldMk cId="1774541555" sldId="351"/>
            <ac:spMk id="14" creationId="{00000000-0000-0000-0000-000000000000}"/>
          </ac:spMkLst>
        </pc:spChg>
        <pc:picChg chg="del">
          <ac:chgData name="Drummond, Karen L" userId="S::kldrummond@cbe.ab.ca::994e07be-80ef-4f4c-b617-e8e334516504" providerId="AD" clId="Web-{A7FBA004-5D36-4A52-313C-F572BCCA71A6}" dt="2020-03-24T16:43:36.411" v="1013"/>
          <ac:picMkLst>
            <pc:docMk/>
            <pc:sldMk cId="1774541555" sldId="351"/>
            <ac:picMk id="3" creationId="{00000000-0000-0000-0000-000000000000}"/>
          </ac:picMkLst>
        </pc:picChg>
      </pc:sldChg>
    </pc:docChg>
  </pc:docChgLst>
  <pc:docChgLst>
    <pc:chgData name="Hamilton, Deb" userId="S::debhamilton@cbe.ab.ca::5818dfc8-50f8-486e-ba53-640dc92575e2" providerId="AD" clId="Web-{4D9B3B0E-A0F1-940D-6AB9-E79F1915ED7F}"/>
    <pc:docChg chg="modSld">
      <pc:chgData name="Hamilton, Deb" userId="S::debhamilton@cbe.ab.ca::5818dfc8-50f8-486e-ba53-640dc92575e2" providerId="AD" clId="Web-{4D9B3B0E-A0F1-940D-6AB9-E79F1915ED7F}" dt="2020-03-24T00:50:05.666" v="15"/>
      <pc:docMkLst>
        <pc:docMk/>
      </pc:docMkLst>
      <pc:sldChg chg="addCm">
        <pc:chgData name="Hamilton, Deb" userId="S::debhamilton@cbe.ab.ca::5818dfc8-50f8-486e-ba53-640dc92575e2" providerId="AD" clId="Web-{4D9B3B0E-A0F1-940D-6AB9-E79F1915ED7F}" dt="2020-03-24T00:50:05.666" v="15"/>
        <pc:sldMkLst>
          <pc:docMk/>
          <pc:sldMk cId="2734001532" sldId="293"/>
        </pc:sldMkLst>
      </pc:sldChg>
      <pc:sldChg chg="modSp addCm">
        <pc:chgData name="Hamilton, Deb" userId="S::debhamilton@cbe.ab.ca::5818dfc8-50f8-486e-ba53-640dc92575e2" providerId="AD" clId="Web-{4D9B3B0E-A0F1-940D-6AB9-E79F1915ED7F}" dt="2020-03-24T00:40:05.320" v="8"/>
        <pc:sldMkLst>
          <pc:docMk/>
          <pc:sldMk cId="4047524904" sldId="346"/>
        </pc:sldMkLst>
        <pc:spChg chg="mod">
          <ac:chgData name="Hamilton, Deb" userId="S::debhamilton@cbe.ab.ca::5818dfc8-50f8-486e-ba53-640dc92575e2" providerId="AD" clId="Web-{4D9B3B0E-A0F1-940D-6AB9-E79F1915ED7F}" dt="2020-03-24T00:36:33.756" v="5" actId="20577"/>
          <ac:spMkLst>
            <pc:docMk/>
            <pc:sldMk cId="4047524904" sldId="346"/>
            <ac:spMk id="4" creationId="{00000000-0000-0000-0000-000000000000}"/>
          </ac:spMkLst>
        </pc:spChg>
      </pc:sldChg>
      <pc:sldChg chg="modSp addCm">
        <pc:chgData name="Hamilton, Deb" userId="S::debhamilton@cbe.ab.ca::5818dfc8-50f8-486e-ba53-640dc92575e2" providerId="AD" clId="Web-{4D9B3B0E-A0F1-940D-6AB9-E79F1915ED7F}" dt="2020-03-24T00:46:46.400" v="14"/>
        <pc:sldMkLst>
          <pc:docMk/>
          <pc:sldMk cId="2428750190" sldId="348"/>
        </pc:sldMkLst>
        <pc:spChg chg="mod">
          <ac:chgData name="Hamilton, Deb" userId="S::debhamilton@cbe.ab.ca::5818dfc8-50f8-486e-ba53-640dc92575e2" providerId="AD" clId="Web-{4D9B3B0E-A0F1-940D-6AB9-E79F1915ED7F}" dt="2020-03-24T00:43:36.461" v="12" actId="20577"/>
          <ac:spMkLst>
            <pc:docMk/>
            <pc:sldMk cId="2428750190" sldId="348"/>
            <ac:spMk id="5" creationId="{00000000-0000-0000-0000-000000000000}"/>
          </ac:spMkLst>
        </pc:spChg>
      </pc:sldChg>
    </pc:docChg>
  </pc:docChgLst>
  <pc:docChgLst>
    <pc:chgData name="Hamilton, Deb" userId="S::debhamilton@cbe.ab.ca::5818dfc8-50f8-486e-ba53-640dc92575e2" providerId="AD" clId="Web-{1E1FCE7B-567B-AB14-2F8F-F9ADACC5970F}"/>
    <pc:docChg chg="modSld">
      <pc:chgData name="Hamilton, Deb" userId="S::debhamilton@cbe.ab.ca::5818dfc8-50f8-486e-ba53-640dc92575e2" providerId="AD" clId="Web-{1E1FCE7B-567B-AB14-2F8F-F9ADACC5970F}" dt="2020-03-24T14:06:41.928" v="2"/>
      <pc:docMkLst>
        <pc:docMk/>
      </pc:docMkLst>
      <pc:sldChg chg="modSp addCm">
        <pc:chgData name="Hamilton, Deb" userId="S::debhamilton@cbe.ab.ca::5818dfc8-50f8-486e-ba53-640dc92575e2" providerId="AD" clId="Web-{1E1FCE7B-567B-AB14-2F8F-F9ADACC5970F}" dt="2020-03-24T14:06:41.928" v="2"/>
        <pc:sldMkLst>
          <pc:docMk/>
          <pc:sldMk cId="2428750190" sldId="348"/>
        </pc:sldMkLst>
        <pc:spChg chg="mod">
          <ac:chgData name="Hamilton, Deb" userId="S::debhamilton@cbe.ab.ca::5818dfc8-50f8-486e-ba53-640dc92575e2" providerId="AD" clId="Web-{1E1FCE7B-567B-AB14-2F8F-F9ADACC5970F}" dt="2020-03-24T14:04:31.303" v="0" actId="20577"/>
          <ac:spMkLst>
            <pc:docMk/>
            <pc:sldMk cId="2428750190" sldId="348"/>
            <ac:spMk id="5" creationId="{00000000-0000-0000-0000-000000000000}"/>
          </ac:spMkLst>
        </pc:sp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4-05-08T11:19:30.131" idx="1">
    <p:pos x="10" y="10"/>
    <p:text/>
    <p:extLst>
      <p:ext uri="{C676402C-5697-4E1C-873F-D02D1690AC5C}">
        <p15:threadingInfo xmlns:p15="http://schemas.microsoft.com/office/powerpoint/2012/main" timeZoneBias="36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6725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9" y="0"/>
            <a:ext cx="3038475" cy="466725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>
              <a:defRPr sz="1200"/>
            </a:lvl1pPr>
          </a:lstStyle>
          <a:p>
            <a:fld id="{954B2D47-E2B3-4A9E-939D-BA8E6DC8EB9F}" type="datetimeFigureOut">
              <a:rPr lang="en-CA" smtClean="0"/>
              <a:t>2024-05-08</a:t>
            </a:fld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6"/>
            <a:ext cx="3038475" cy="466725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9" y="8829676"/>
            <a:ext cx="3038475" cy="466725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>
              <a:defRPr sz="1200"/>
            </a:lvl1pPr>
          </a:lstStyle>
          <a:p>
            <a:fld id="{A908EF6B-DEDE-41C3-A3AD-9ACF86E1ADF0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294466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66" tIns="46583" rIns="93166" bIns="4658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6434"/>
          </a:xfrm>
          <a:prstGeom prst="rect">
            <a:avLst/>
          </a:prstGeom>
        </p:spPr>
        <p:txBody>
          <a:bodyPr vert="horz" lIns="93166" tIns="46583" rIns="93166" bIns="46583" rtlCol="0"/>
          <a:lstStyle>
            <a:lvl1pPr algn="r">
              <a:defRPr sz="1200"/>
            </a:lvl1pPr>
          </a:lstStyle>
          <a:p>
            <a:fld id="{375F99E5-1E88-48C1-9DAF-497D03A41F6D}" type="datetimeFigureOut">
              <a:rPr lang="en-US" smtClean="0"/>
              <a:pPr/>
              <a:t>5/8/2024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6" tIns="46583" rIns="93166" bIns="4658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3"/>
            <a:ext cx="5608320" cy="3660458"/>
          </a:xfrm>
          <a:prstGeom prst="rect">
            <a:avLst/>
          </a:prstGeom>
        </p:spPr>
        <p:txBody>
          <a:bodyPr vert="horz" lIns="93166" tIns="46583" rIns="93166" bIns="4658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66" tIns="46583" rIns="93166" bIns="4658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8"/>
            <a:ext cx="3037840" cy="466433"/>
          </a:xfrm>
          <a:prstGeom prst="rect">
            <a:avLst/>
          </a:prstGeom>
        </p:spPr>
        <p:txBody>
          <a:bodyPr vert="horz" lIns="93166" tIns="46583" rIns="93166" bIns="46583" rtlCol="0" anchor="b"/>
          <a:lstStyle>
            <a:lvl1pPr algn="r">
              <a:defRPr sz="1200"/>
            </a:lvl1pPr>
          </a:lstStyle>
          <a:p>
            <a:fld id="{C5872DEB-9BA4-43FF-BB37-C169DAC7C7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977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872DEB-9BA4-43FF-BB37-C169DAC7C75F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3172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872DEB-9BA4-43FF-BB37-C169DAC7C75F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548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872DEB-9BA4-43FF-BB37-C169DAC7C75F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3430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872DEB-9BA4-43FF-BB37-C169DAC7C75F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94106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872DEB-9BA4-43FF-BB37-C169DAC7C75F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5072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872DEB-9BA4-43FF-BB37-C169DAC7C75F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3847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872DEB-9BA4-43FF-BB37-C169DAC7C75F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1906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872DEB-9BA4-43FF-BB37-C169DAC7C75F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328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872DEB-9BA4-43FF-BB37-C169DAC7C75F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4659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872DEB-9BA4-43FF-BB37-C169DAC7C75F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2283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2665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345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48407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93099" y="6358868"/>
            <a:ext cx="4245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71EBBB38-A95B-42BD-89B9-5C932D9CF64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286320"/>
          </a:xfrm>
        </p:spPr>
        <p:txBody>
          <a:bodyPr/>
          <a:lstStyle/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54985"/>
            <a:ext cx="9144000" cy="106369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dirty="0"/>
              <a:t>Click to edit Master subtitle style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9659" y="6197600"/>
            <a:ext cx="1822402" cy="783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091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900" y="228600"/>
            <a:ext cx="1731645" cy="21640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-76200" y="6096000"/>
            <a:ext cx="1997393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784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61877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7470"/>
            <a:ext cx="7886700" cy="1325563"/>
          </a:xfrm>
        </p:spPr>
        <p:txBody>
          <a:bodyPr>
            <a:normAutofit/>
          </a:bodyPr>
          <a:lstStyle>
            <a:lvl1pPr algn="ctr">
              <a:defRPr sz="3600" baseline="0">
                <a:solidFill>
                  <a:srgbClr val="E46C0A"/>
                </a:solidFill>
                <a:latin typeface="Open Sans Ligh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1180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336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23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2975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4991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64136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411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  <a:endParaRPr lang="en-US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1285866"/>
            <a:ext cx="8229600" cy="0"/>
          </a:xfrm>
          <a:prstGeom prst="line">
            <a:avLst/>
          </a:prstGeom>
          <a:ln w="1270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 userDrawn="1"/>
        </p:nvSpPr>
        <p:spPr>
          <a:xfrm>
            <a:off x="8374075" y="6407950"/>
            <a:ext cx="261926" cy="261926"/>
          </a:xfrm>
          <a:prstGeom prst="ellipse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457200"/>
            <a:endParaRPr lang="x-none">
              <a:solidFill>
                <a:prstClr val="white"/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57200" y="6309320"/>
            <a:ext cx="8229600" cy="0"/>
          </a:xfrm>
          <a:prstGeom prst="line">
            <a:avLst/>
          </a:prstGeom>
          <a:ln w="1270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62275" y="6356350"/>
            <a:ext cx="4245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200" kern="1200" noProof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71EBBB38-A95B-42BD-89B9-5C932D9CF64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212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3000" kern="1200">
          <a:solidFill>
            <a:schemeClr val="accent6">
              <a:lumMod val="75000"/>
            </a:schemeClr>
          </a:solidFill>
          <a:latin typeface="Open Sans Light"/>
          <a:ea typeface="+mj-ea"/>
          <a:cs typeface="Open Sans Light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Clr>
          <a:schemeClr val="accent6">
            <a:lumMod val="75000"/>
          </a:schemeClr>
        </a:buClr>
        <a:buFont typeface="Wingdings" charset="2"/>
        <a:buNone/>
        <a:defRPr sz="2000" kern="1200">
          <a:solidFill>
            <a:schemeClr val="tx1"/>
          </a:solidFill>
          <a:latin typeface="Open Sans"/>
          <a:ea typeface="+mn-ea"/>
          <a:cs typeface="Open San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accent6">
            <a:lumMod val="75000"/>
          </a:schemeClr>
        </a:buClr>
        <a:buFont typeface="Wingdings" charset="2"/>
        <a:buChar char="§"/>
        <a:defRPr sz="1800" kern="1200">
          <a:solidFill>
            <a:schemeClr val="tx1"/>
          </a:solidFill>
          <a:latin typeface="Open Sans"/>
          <a:ea typeface="+mn-ea"/>
          <a:cs typeface="Open San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accent6">
            <a:lumMod val="75000"/>
          </a:schemeClr>
        </a:buClr>
        <a:buFont typeface="Lucida Grande"/>
        <a:buChar char="-"/>
        <a:defRPr sz="1800" kern="1200">
          <a:solidFill>
            <a:schemeClr val="tx1"/>
          </a:solidFill>
          <a:latin typeface="Open Sans"/>
          <a:ea typeface="+mn-ea"/>
          <a:cs typeface="Open San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accent6">
            <a:lumMod val="75000"/>
          </a:schemeClr>
        </a:buClr>
        <a:buFont typeface="Lucida Grande"/>
        <a:buChar char="-"/>
        <a:defRPr sz="1800" kern="1200">
          <a:solidFill>
            <a:schemeClr val="tx1"/>
          </a:solidFill>
          <a:latin typeface="Open Sans"/>
          <a:ea typeface="+mn-ea"/>
          <a:cs typeface="Open San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accent6">
            <a:lumMod val="75000"/>
          </a:schemeClr>
        </a:buClr>
        <a:buFont typeface="Lucida Grande"/>
        <a:buChar char="-"/>
        <a:defRPr sz="1800" kern="1200">
          <a:solidFill>
            <a:schemeClr val="tx1"/>
          </a:solidFill>
          <a:latin typeface="Open Sans"/>
          <a:ea typeface="+mn-ea"/>
          <a:cs typeface="Open San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comments" Target="../comments/commen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27709" y="2559277"/>
            <a:ext cx="9144001" cy="1284021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altLang="en-US" sz="14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David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5996160"/>
            <a:ext cx="9144000" cy="882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ext Placeholder 10"/>
          <p:cNvSpPr txBox="1">
            <a:spLocks/>
          </p:cNvSpPr>
          <p:nvPr/>
        </p:nvSpPr>
        <p:spPr>
          <a:xfrm>
            <a:off x="0" y="3201288"/>
            <a:ext cx="9143999" cy="2286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ctr" rtl="0">
              <a:spcBef>
                <a:spcPts val="0"/>
              </a:spcBef>
              <a:buNone/>
              <a:defRPr sz="850">
                <a:solidFill>
                  <a:schemeClr val="accent5"/>
                </a:solidFill>
                <a:latin typeface="Lato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400" u="none" strike="noStrike" kern="2200" spc="21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"/>
              <a:cs typeface="Open Sans"/>
            </a:endParaRPr>
          </a:p>
        </p:txBody>
      </p:sp>
      <p:sp>
        <p:nvSpPr>
          <p:cNvPr id="23" name="Text Placeholder 7"/>
          <p:cNvSpPr txBox="1">
            <a:spLocks/>
          </p:cNvSpPr>
          <p:nvPr/>
        </p:nvSpPr>
        <p:spPr>
          <a:xfrm>
            <a:off x="76200" y="3733800"/>
            <a:ext cx="9143999" cy="56196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ctr" rtl="0">
              <a:spcBef>
                <a:spcPts val="0"/>
              </a:spcBef>
              <a:buNone/>
              <a:defRPr sz="3000" b="0" cap="none" spc="0" baseline="0">
                <a:solidFill>
                  <a:schemeClr val="accent1"/>
                </a:solidFill>
                <a:latin typeface="Source Sans Pro Light" pitchFamily="34" charset="0"/>
                <a:ea typeface="Open Sans Light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Cappy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Smart School</a:t>
            </a:r>
            <a:endParaRPr kumimoji="0" lang="en-US" sz="2400" b="1" u="none" strike="noStrike" kern="1200" cap="none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 Planning Survey Results 2024</a:t>
            </a:r>
            <a:endParaRPr lang="en-US" sz="2400" b="1" baseline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Online Survey Results</a:t>
            </a:r>
            <a:endParaRPr lang="en-US" sz="1800" baseline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800" noProof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March 2024</a:t>
            </a:r>
            <a:endParaRPr kumimoji="0" lang="en-US" sz="1800" u="none" strike="noStrike" kern="1200" cap="none" spc="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800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800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n-US" sz="180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sz="180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24600" y="5428952"/>
            <a:ext cx="2643188" cy="113441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5564174"/>
            <a:ext cx="2477563" cy="863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90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457200" y="274638"/>
            <a:ext cx="8229600" cy="10112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accent6">
                    <a:lumMod val="75000"/>
                  </a:schemeClr>
                </a:solidFill>
                <a:latin typeface="Open Sans Light"/>
                <a:ea typeface="+mj-ea"/>
                <a:cs typeface="Open Sans Light"/>
              </a:defRPr>
            </a:lvl1pPr>
          </a:lstStyle>
          <a:p>
            <a:r>
              <a:rPr lang="en-CA" sz="3600" dirty="0" smtClean="0">
                <a:solidFill>
                  <a:srgbClr val="00AE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You!</a:t>
            </a:r>
            <a:endParaRPr lang="en-CA" sz="3600" dirty="0">
              <a:solidFill>
                <a:srgbClr val="00AE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1EBBB38-A95B-42BD-89B9-5C932D9CF640}" type="slidenum">
              <a:rPr lang="en-US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10</a:t>
            </a:fld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62000" y="2133600"/>
            <a:ext cx="7848600" cy="2819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Font typeface="Wingdings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Font typeface="Wingdings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Font typeface="Lucida Grande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Font typeface="Lucida Grande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Font typeface="Lucida Grande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 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comments are available on the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Cappy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Smart School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website.</a:t>
            </a:r>
          </a:p>
          <a:p>
            <a:pPr marL="342900" indent="-342900" algn="l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 to everyone who participated in this survey. Your contributions made a meaningful difference in our decision-making 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process, as families are our partners in education.</a:t>
            </a:r>
            <a:endParaRPr lang="en-US" sz="35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chemeClr val="accent1"/>
              </a:buClr>
            </a:pPr>
            <a:endPara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chemeClr val="accent1"/>
              </a:buClr>
            </a:pPr>
            <a:endPara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2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457200" y="274638"/>
            <a:ext cx="8229600" cy="10112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accent6">
                    <a:lumMod val="75000"/>
                  </a:schemeClr>
                </a:solidFill>
                <a:latin typeface="Open Sans Light"/>
                <a:ea typeface="+mj-ea"/>
                <a:cs typeface="Open Sans Light"/>
              </a:defRPr>
            </a:lvl1pPr>
          </a:lstStyle>
          <a:p>
            <a:r>
              <a:rPr lang="en-CA" sz="3600" dirty="0">
                <a:solidFill>
                  <a:srgbClr val="00AE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1EBBB38-A95B-42BD-89B9-5C932D9CF640}" type="slidenum">
              <a:rPr lang="en-US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</a:t>
            </a:fld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Font typeface="Wingdings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Font typeface="Wingdings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Font typeface="Lucida Grande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Font typeface="Lucida Grande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Font typeface="Lucida Grande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l">
              <a:buClr>
                <a:schemeClr val="accent1"/>
              </a:buClr>
            </a:pPr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9600" y="1453277"/>
            <a:ext cx="746759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20"/>
              </a:spcBef>
              <a:spcAft>
                <a:spcPts val="12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latin typeface="Arial"/>
                <a:ea typeface="Calibri"/>
                <a:cs typeface="Times New Roman"/>
              </a:rPr>
              <a:t>An online survey was available </a:t>
            </a:r>
            <a:r>
              <a:rPr lang="en-US" sz="2400" dirty="0" smtClean="0">
                <a:latin typeface="Arial"/>
                <a:ea typeface="Calibri"/>
                <a:cs typeface="Times New Roman"/>
              </a:rPr>
              <a:t>to </a:t>
            </a:r>
            <a:r>
              <a:rPr lang="en-US" sz="2400" dirty="0" err="1" smtClean="0">
                <a:latin typeface="Arial"/>
                <a:ea typeface="Calibri"/>
                <a:cs typeface="Times New Roman"/>
              </a:rPr>
              <a:t>Cappy</a:t>
            </a:r>
            <a:r>
              <a:rPr lang="en-US" sz="2400" dirty="0" smtClean="0">
                <a:latin typeface="Arial"/>
                <a:ea typeface="Calibri"/>
                <a:cs typeface="Times New Roman"/>
              </a:rPr>
              <a:t> Smart families in March 2024. </a:t>
            </a:r>
            <a:endParaRPr lang="en-US" sz="2400" dirty="0">
              <a:latin typeface="Arial"/>
              <a:ea typeface="Calibri"/>
              <a:cs typeface="Times New Roman"/>
            </a:endParaRPr>
          </a:p>
          <a:p>
            <a:pPr marL="285750" indent="-285750">
              <a:spcBef>
                <a:spcPts val="20"/>
              </a:spcBef>
              <a:spcAft>
                <a:spcPts val="12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latin typeface="Arial"/>
                <a:ea typeface="Calibri"/>
                <a:cs typeface="Times New Roman"/>
              </a:rPr>
              <a:t>The survey had </a:t>
            </a:r>
            <a:r>
              <a:rPr lang="en-US" sz="2400" dirty="0" smtClean="0">
                <a:latin typeface="Arial"/>
                <a:ea typeface="Calibri"/>
                <a:cs typeface="Times New Roman"/>
              </a:rPr>
              <a:t>a total of </a:t>
            </a:r>
            <a:r>
              <a:rPr lang="en-US" sz="2400" dirty="0" smtClean="0">
                <a:latin typeface="Arial"/>
                <a:ea typeface="Calibri"/>
                <a:cs typeface="Times New Roman"/>
              </a:rPr>
              <a:t>21 </a:t>
            </a:r>
            <a:r>
              <a:rPr lang="en-US" sz="2400" dirty="0" smtClean="0">
                <a:latin typeface="Arial"/>
                <a:ea typeface="Calibri"/>
                <a:cs typeface="Times New Roman"/>
              </a:rPr>
              <a:t>people </a:t>
            </a:r>
            <a:r>
              <a:rPr lang="en-US" sz="2400" dirty="0">
                <a:latin typeface="Arial"/>
                <a:ea typeface="Calibri"/>
                <a:cs typeface="Times New Roman"/>
              </a:rPr>
              <a:t>completing some or all of the survey. </a:t>
            </a:r>
            <a:endParaRPr lang="en-US" sz="2400" dirty="0">
              <a:solidFill>
                <a:srgbClr val="FF0000"/>
              </a:solidFill>
              <a:latin typeface="Arial"/>
              <a:ea typeface="Calibri"/>
              <a:cs typeface="Times New Roman"/>
            </a:endParaRPr>
          </a:p>
          <a:p>
            <a:pPr marL="285750" indent="-285750">
              <a:spcBef>
                <a:spcPts val="20"/>
              </a:spcBef>
              <a:spcAft>
                <a:spcPts val="12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latin typeface="Arial"/>
                <a:ea typeface="Calibri"/>
                <a:cs typeface="Times New Roman"/>
              </a:rPr>
              <a:t>The purpose of the survey was to gather feedback from </a:t>
            </a:r>
            <a:r>
              <a:rPr lang="en-US" sz="2400" dirty="0" smtClean="0">
                <a:latin typeface="Arial"/>
                <a:ea typeface="Calibri"/>
                <a:cs typeface="Times New Roman"/>
              </a:rPr>
              <a:t>parents about </a:t>
            </a:r>
            <a:r>
              <a:rPr lang="en-CA" sz="2400" dirty="0" smtClean="0">
                <a:latin typeface="Arial"/>
                <a:ea typeface="Calibri"/>
                <a:cs typeface="Times New Roman"/>
              </a:rPr>
              <a:t>school planning, which included the school development plan, school budget, and school fees. </a:t>
            </a:r>
          </a:p>
          <a:p>
            <a:pPr marL="285750" indent="-285750">
              <a:spcBef>
                <a:spcPts val="20"/>
              </a:spcBef>
              <a:spcAft>
                <a:spcPts val="12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2400" dirty="0" smtClean="0">
                <a:latin typeface="Arial"/>
                <a:ea typeface="Calibri"/>
                <a:cs typeface="Times New Roman"/>
              </a:rPr>
              <a:t>This report includes survey results only; comments are provided in a separate document. </a:t>
            </a:r>
          </a:p>
        </p:txBody>
      </p:sp>
    </p:spTree>
    <p:extLst>
      <p:ext uri="{BB962C8B-B14F-4D97-AF65-F5344CB8AC3E}">
        <p14:creationId xmlns:p14="http://schemas.microsoft.com/office/powerpoint/2010/main" val="273400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1EBBB38-A95B-42BD-89B9-5C932D9CF640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-1" y="2314994"/>
            <a:ext cx="9144001" cy="1284021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altLang="en-US" sz="14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David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 Placeholder 7"/>
          <p:cNvSpPr txBox="1">
            <a:spLocks/>
          </p:cNvSpPr>
          <p:nvPr/>
        </p:nvSpPr>
        <p:spPr>
          <a:xfrm>
            <a:off x="1" y="3048000"/>
            <a:ext cx="9143999" cy="56196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ctr" rtl="0">
              <a:spcBef>
                <a:spcPts val="0"/>
              </a:spcBef>
              <a:buNone/>
              <a:defRPr sz="3000" b="0" cap="none" spc="0" baseline="0">
                <a:solidFill>
                  <a:schemeClr val="accent1"/>
                </a:solidFill>
                <a:latin typeface="Source Sans Pro Light" pitchFamily="34" charset="0"/>
                <a:ea typeface="Open Sans Light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r>
              <a:rPr kumimoji="0" lang="en-US" sz="360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sz="3600" u="none" strike="noStrike" kern="1200" cap="none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2000" baseline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0262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356852" y="262383"/>
            <a:ext cx="8229600" cy="10112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accent6">
                    <a:lumMod val="75000"/>
                  </a:schemeClr>
                </a:solidFill>
                <a:latin typeface="Open Sans Light"/>
                <a:ea typeface="+mj-ea"/>
                <a:cs typeface="Open Sans Light"/>
              </a:defRPr>
            </a:lvl1pPr>
          </a:lstStyle>
          <a:p>
            <a:r>
              <a:rPr lang="en-CA" sz="2000" dirty="0" smtClean="0">
                <a:solidFill>
                  <a:srgbClr val="00AE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share SDP information and updates in different ways. Please indicate the ways you have learned about our SDP. Check all that apply.</a:t>
            </a:r>
            <a:endParaRPr lang="en-CA" sz="2000" dirty="0">
              <a:solidFill>
                <a:srgbClr val="00AE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1EBBB38-A95B-42BD-89B9-5C932D9CF640}" type="slidenum">
              <a: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4</a:t>
            </a:fld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1447800"/>
            <a:ext cx="8129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Responses: 19</a:t>
            </a:r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133600"/>
            <a:ext cx="6061688" cy="4038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400" y="1648630"/>
            <a:ext cx="4243937" cy="148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616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356852" y="262383"/>
            <a:ext cx="8229600" cy="10112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accent6">
                    <a:lumMod val="75000"/>
                  </a:schemeClr>
                </a:solidFill>
                <a:latin typeface="Open Sans Light"/>
                <a:ea typeface="+mj-ea"/>
                <a:cs typeface="Open Sans Light"/>
              </a:defRPr>
            </a:lvl1pPr>
          </a:lstStyle>
          <a:p>
            <a:r>
              <a:rPr lang="en-CA" sz="2400" dirty="0" smtClean="0">
                <a:solidFill>
                  <a:srgbClr val="00AE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SDP is developed with all students in mind. Please select your level of agreement with the following statements:</a:t>
            </a:r>
            <a:endParaRPr lang="en-CA" sz="2400" dirty="0">
              <a:solidFill>
                <a:srgbClr val="00AE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1EBBB38-A95B-42BD-89B9-5C932D9CF640}" type="slidenum">
              <a: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5</a:t>
            </a:fld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691" y="1296702"/>
            <a:ext cx="7928361" cy="49379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" y="2209800"/>
            <a:ext cx="358140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CA" dirty="0" smtClean="0"/>
              <a:t>My child’s learning can benefit from the goals, actions and resources in the SDP.</a:t>
            </a:r>
            <a:endParaRPr lang="en-CA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1447800"/>
            <a:ext cx="8129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Responses: 13</a:t>
            </a:r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" y="4419600"/>
            <a:ext cx="350520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CA" dirty="0" smtClean="0"/>
              <a:t>The learning of all students is reflected and prioritized in the goals, actions and resources in the SDP.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1978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356852" y="262383"/>
            <a:ext cx="8229600" cy="10112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accent6">
                    <a:lumMod val="75000"/>
                  </a:schemeClr>
                </a:solidFill>
                <a:latin typeface="Open Sans Light"/>
                <a:ea typeface="+mj-ea"/>
                <a:cs typeface="Open Sans Light"/>
              </a:defRPr>
            </a:lvl1pPr>
          </a:lstStyle>
          <a:p>
            <a:endParaRPr lang="en-CA" sz="2000" dirty="0">
              <a:solidFill>
                <a:srgbClr val="00AE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1EBBB38-A95B-42BD-89B9-5C932D9CF640}" type="slidenum">
              <a: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6</a:t>
            </a:fld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1447800"/>
            <a:ext cx="8129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Responses: 11</a:t>
            </a:r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5626" y="241600"/>
            <a:ext cx="80774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Schools must operate within their budget and too many fees can be unmanageable for families. Knowing that, please rank the following activities and services in order of importance to you.</a:t>
            </a:r>
            <a:endParaRPr lang="en-CA" sz="20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1817132"/>
            <a:ext cx="5181600" cy="445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41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356852" y="262383"/>
            <a:ext cx="8229600" cy="10112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accent6">
                    <a:lumMod val="75000"/>
                  </a:schemeClr>
                </a:solidFill>
                <a:latin typeface="Open Sans Light"/>
                <a:ea typeface="+mj-ea"/>
                <a:cs typeface="Open Sans Light"/>
              </a:defRPr>
            </a:lvl1pPr>
          </a:lstStyle>
          <a:p>
            <a:endParaRPr lang="en-CA" sz="2000" dirty="0">
              <a:solidFill>
                <a:srgbClr val="00AE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1EBBB38-A95B-42BD-89B9-5C932D9CF640}" type="slidenum">
              <a: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7</a:t>
            </a:fld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1447800"/>
            <a:ext cx="8129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Responses: 11</a:t>
            </a:r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5626" y="241600"/>
            <a:ext cx="80774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Schools must operate within their budget and too many fees can be unmanageable for families. Knowing that, please rank the following activities and services in order of importance to you.</a:t>
            </a:r>
            <a:endParaRPr lang="en-CA" sz="20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1371600"/>
            <a:ext cx="4114800" cy="4948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50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356852" y="262383"/>
            <a:ext cx="8229600" cy="10112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accent6">
                    <a:lumMod val="75000"/>
                  </a:schemeClr>
                </a:solidFill>
                <a:latin typeface="Open Sans Light"/>
                <a:ea typeface="+mj-ea"/>
                <a:cs typeface="Open Sans Light"/>
              </a:defRPr>
            </a:lvl1pPr>
          </a:lstStyle>
          <a:p>
            <a:endParaRPr lang="en-CA" sz="2000" dirty="0">
              <a:solidFill>
                <a:srgbClr val="00AE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1EBBB38-A95B-42BD-89B9-5C932D9CF640}" type="slidenum">
              <a: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8</a:t>
            </a:fld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1488" y="227747"/>
            <a:ext cx="80774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 select your level of agreement with the following statements</a:t>
            </a:r>
            <a:r>
              <a:rPr lang="en-CA" sz="20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CA" sz="20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961" y="1316476"/>
            <a:ext cx="7620000" cy="4762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447800"/>
            <a:ext cx="8129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Responses: 11</a:t>
            </a:r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6106" y="2193728"/>
            <a:ext cx="3429000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CA" dirty="0" smtClean="0"/>
              <a:t>The activities our school provides (</a:t>
            </a:r>
            <a:r>
              <a:rPr lang="en-CA" dirty="0" err="1" smtClean="0"/>
              <a:t>eg</a:t>
            </a:r>
            <a:r>
              <a:rPr lang="en-CA" dirty="0" smtClean="0"/>
              <a:t>. Field trips, guest speakers, experts in schools, sporting activities, outdoor education etc.) are important for my child’s learning.</a:t>
            </a:r>
            <a:endParaRPr lang="en-CA" dirty="0"/>
          </a:p>
        </p:txBody>
      </p:sp>
      <p:sp>
        <p:nvSpPr>
          <p:cNvPr id="8" name="TextBox 7"/>
          <p:cNvSpPr txBox="1"/>
          <p:nvPr/>
        </p:nvSpPr>
        <p:spPr>
          <a:xfrm>
            <a:off x="391488" y="4551850"/>
            <a:ext cx="3398982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CA" dirty="0" smtClean="0"/>
              <a:t>The school fees I pay are reasonable considering the benefit they provide my child.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3690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1EBBB38-A95B-42BD-89B9-5C932D9CF640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-1" y="2314994"/>
            <a:ext cx="9144001" cy="1284021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altLang="en-US" sz="14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David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 Placeholder 7"/>
          <p:cNvSpPr txBox="1">
            <a:spLocks/>
          </p:cNvSpPr>
          <p:nvPr/>
        </p:nvSpPr>
        <p:spPr>
          <a:xfrm>
            <a:off x="1" y="3048000"/>
            <a:ext cx="9143999" cy="56196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ctr" rtl="0">
              <a:spcBef>
                <a:spcPts val="0"/>
              </a:spcBef>
              <a:buNone/>
              <a:defRPr sz="3000" b="0" cap="none" spc="0" baseline="0">
                <a:solidFill>
                  <a:schemeClr val="accent1"/>
                </a:solidFill>
                <a:latin typeface="Source Sans Pro Light" pitchFamily="34" charset="0"/>
                <a:ea typeface="Open Sans Light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3600" noProof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  <a:r>
              <a:rPr kumimoji="0" lang="en-US" sz="360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sz="3600" u="none" strike="noStrike" kern="1200" cap="none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2000" baseline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4096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B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AEEF"/>
      </a:accent1>
      <a:accent2>
        <a:srgbClr val="004987"/>
      </a:accent2>
      <a:accent3>
        <a:srgbClr val="666666"/>
      </a:accent3>
      <a:accent4>
        <a:srgbClr val="AA258D"/>
      </a:accent4>
      <a:accent5>
        <a:srgbClr val="860038"/>
      </a:accent5>
      <a:accent6>
        <a:srgbClr val="E31B23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_dlc_DocId xmlns="86003687-1d09-454a-a0ea-ad8f1346a0cf">INSITE-723553994-3</_dlc_DocId>
    <_dlc_DocIdUrl xmlns="86003687-1d09-454a-a0ea-ad8f1346a0cf">
      <Url>https://insite.cbe.ab.ca/system/leaders/community-engagement/_layouts/15/DocIdRedir.aspx?ID=INSITE-723553994-3</Url>
      <Description>INSITE-723553994-3</Description>
    </_dlc_DocIdUrl>
    <_dlc_DocIdPersistId xmlns="86003687-1d09-454a-a0ea-ad8f1346a0cf">false</_dlc_DocIdPersistId>
    <SharedWithUsers xmlns="86003687-1d09-454a-a0ea-ad8f1346a0cf">
      <UserInfo>
        <DisplayName/>
        <AccountId xsi:nil="true"/>
        <AccountType/>
      </UserInfo>
    </SharedWithUsers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9D17A781B0F0C41A216E48D7DDD0843" ma:contentTypeVersion="2" ma:contentTypeDescription="Create a new document." ma:contentTypeScope="" ma:versionID="b38d06ca6c6683bde8ff48dc3a8f834d">
  <xsd:schema xmlns:xsd="http://www.w3.org/2001/XMLSchema" xmlns:xs="http://www.w3.org/2001/XMLSchema" xmlns:p="http://schemas.microsoft.com/office/2006/metadata/properties" xmlns:ns1="http://schemas.microsoft.com/sharepoint/v3" xmlns:ns2="86003687-1d09-454a-a0ea-ad8f1346a0cf" targetNamespace="http://schemas.microsoft.com/office/2006/metadata/properties" ma:root="true" ma:fieldsID="c06f32078b5b4954415a029ef20509d8" ns1:_="" ns2:_="">
    <xsd:import namespace="http://schemas.microsoft.com/sharepoint/v3"/>
    <xsd:import namespace="86003687-1d09-454a-a0ea-ad8f1346a0cf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003687-1d09-454a-a0ea-ad8f1346a0cf" elementFormDefault="qualified">
    <xsd:import namespace="http://schemas.microsoft.com/office/2006/documentManagement/types"/>
    <xsd:import namespace="http://schemas.microsoft.com/office/infopath/2007/PartnerControls"/>
    <xsd:element name="_dlc_DocId" ma:index="10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1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2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C52CD22-ECF7-4733-9E19-3F92B0F23A5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7C9F9A2-EB03-48D0-83D5-A467BE4F1729}">
  <ds:schemaRefs>
    <ds:schemaRef ds:uri="http://schemas.microsoft.com/sharepoint/v3"/>
    <ds:schemaRef ds:uri="86003687-1d09-454a-a0ea-ad8f1346a0cf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36FDA44-B7C7-4E28-BA2A-B826E2FD3881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D5EA5D6F-42B2-42C7-B943-973278E372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6003687-1d09-454a-a0ea-ad8f1346a0c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921</TotalTime>
  <Words>377</Words>
  <Application>Microsoft Office PowerPoint</Application>
  <PresentationFormat>On-screen Show (4:3)</PresentationFormat>
  <Paragraphs>53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Arial</vt:lpstr>
      <vt:lpstr>Calibri</vt:lpstr>
      <vt:lpstr>Calibri Light</vt:lpstr>
      <vt:lpstr>David</vt:lpstr>
      <vt:lpstr>Lucida Grande</vt:lpstr>
      <vt:lpstr>Open Sans</vt:lpstr>
      <vt:lpstr>Open Sans Light</vt:lpstr>
      <vt:lpstr>Times New Roman</vt:lpstr>
      <vt:lpstr>Wingdings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Dialogue | Survey Results Report Template</dc:title>
  <dc:creator>Armengaud, Danielle</dc:creator>
  <cp:lastModifiedBy>Khulbe, Megha</cp:lastModifiedBy>
  <cp:revision>466</cp:revision>
  <cp:lastPrinted>2018-01-17T19:22:02Z</cp:lastPrinted>
  <dcterms:created xsi:type="dcterms:W3CDTF">2016-04-13T12:13:39Z</dcterms:created>
  <dcterms:modified xsi:type="dcterms:W3CDTF">2024-05-08T23:28:45Z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0x01010099D17A781B0F0C41A216E48D7DDD0843</vt:lpwstr>
  </property>
  <property fmtid="{D5CDD505-2E9C-101B-9397-08002B2CF9AE}" pid="3" name="_dlc_DocIdItemGuid">
    <vt:lpwstr>1b7a9726-cb01-4244-a9fc-132f25611618</vt:lpwstr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TemplateUrl">
    <vt:lpwstr/>
  </property>
</Properties>
</file>